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5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10.wdp"/><Relationship Id="rId4" Type="http://schemas.openxmlformats.org/officeDocument/2006/relationships/image" Target="../media/image13.jpe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фото салфетка\100_10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8690" r="7536" b="5219"/>
          <a:stretch/>
        </p:blipFill>
        <p:spPr bwMode="auto">
          <a:xfrm>
            <a:off x="169907" y="179889"/>
            <a:ext cx="8804183" cy="672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36048" y="2788852"/>
            <a:ext cx="8484423" cy="1610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6048" y="2804700"/>
            <a:ext cx="87463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Изготовление плетёной </a:t>
            </a:r>
          </a:p>
          <a:p>
            <a:pPr algn="ctr"/>
            <a:r>
              <a:rPr lang="ru-RU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декоративной салфетки.</a:t>
            </a:r>
          </a:p>
        </p:txBody>
      </p:sp>
    </p:spTree>
    <p:extLst>
      <p:ext uri="{BB962C8B-B14F-4D97-AF65-F5344CB8AC3E}">
        <p14:creationId xmlns:p14="http://schemas.microsoft.com/office/powerpoint/2010/main" val="2943380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фото салфетка\100_1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1" t="16631" r="17969" b="5658"/>
          <a:stretch/>
        </p:blipFill>
        <p:spPr bwMode="auto">
          <a:xfrm>
            <a:off x="1233714" y="188640"/>
            <a:ext cx="6528342" cy="627479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02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фото салфетка\100_1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46" t="11619" r="12460" b="6168"/>
          <a:stretch/>
        </p:blipFill>
        <p:spPr bwMode="auto">
          <a:xfrm>
            <a:off x="1679847" y="228268"/>
            <a:ext cx="6128139" cy="571630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8736" y="6021288"/>
            <a:ext cx="283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Третий слой. </a:t>
            </a:r>
          </a:p>
        </p:txBody>
      </p:sp>
    </p:spTree>
    <p:extLst>
      <p:ext uri="{BB962C8B-B14F-4D97-AF65-F5344CB8AC3E}">
        <p14:creationId xmlns:p14="http://schemas.microsoft.com/office/powerpoint/2010/main" val="289258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фото салфетка\100_10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6" t="13066" r="15133" b="8967"/>
          <a:stretch/>
        </p:blipFill>
        <p:spPr bwMode="auto">
          <a:xfrm>
            <a:off x="1226742" y="156055"/>
            <a:ext cx="6690515" cy="604867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277" y="6416209"/>
            <a:ext cx="8280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Основа готова. Нить завязываем за последний гвоздик и отрезаем.</a:t>
            </a:r>
          </a:p>
        </p:txBody>
      </p:sp>
    </p:spTree>
    <p:extLst>
      <p:ext uri="{BB962C8B-B14F-4D97-AF65-F5344CB8AC3E}">
        <p14:creationId xmlns:p14="http://schemas.microsoft.com/office/powerpoint/2010/main" val="275192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фото салфетка\100_10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t="11737" r="14203" b="11891"/>
          <a:stretch/>
        </p:blipFill>
        <p:spPr bwMode="auto">
          <a:xfrm>
            <a:off x="1633355" y="188640"/>
            <a:ext cx="5924157" cy="489654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189535"/>
            <a:ext cx="8326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Узор. </a:t>
            </a:r>
          </a:p>
          <a:p>
            <a:r>
              <a:rPr lang="ru-RU" sz="2400" dirty="0"/>
              <a:t>Выполнить также, как и сетку – основу другой ниткой.</a:t>
            </a:r>
          </a:p>
          <a:p>
            <a:r>
              <a:rPr lang="ru-RU" sz="2400" dirty="0"/>
              <a:t>Чем больше слоёв, тем пышнее получаются </a:t>
            </a:r>
            <a:r>
              <a:rPr lang="ru-RU" sz="2400" dirty="0" err="1"/>
              <a:t>пушистики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57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фото салфетка\100_10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06" t="32346" r="27007" b="23851"/>
          <a:stretch/>
        </p:blipFill>
        <p:spPr bwMode="auto">
          <a:xfrm>
            <a:off x="323528" y="404664"/>
            <a:ext cx="2697872" cy="2592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фото салфетка\100_10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89" t="30135" r="39185" b="35820"/>
          <a:stretch/>
        </p:blipFill>
        <p:spPr bwMode="auto">
          <a:xfrm>
            <a:off x="3347864" y="404664"/>
            <a:ext cx="2520280" cy="2612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\Desktop\фото салфетка\100_10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3" t="38687" r="37501" b="23198"/>
          <a:stretch/>
        </p:blipFill>
        <p:spPr bwMode="auto">
          <a:xfrm>
            <a:off x="6156176" y="404664"/>
            <a:ext cx="2571467" cy="2592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1\Desktop\фото салфетка\100_105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4" t="24153" r="32283" b="36337"/>
          <a:stretch/>
        </p:blipFill>
        <p:spPr bwMode="auto">
          <a:xfrm>
            <a:off x="344104" y="3429000"/>
            <a:ext cx="3351379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6610" y="3429000"/>
            <a:ext cx="5112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Закрепляем рисунок на изнаночной стороне. Проводим нить через </a:t>
            </a:r>
            <a:r>
              <a:rPr lang="ru-RU" sz="2400" dirty="0" err="1"/>
              <a:t>треугольнички</a:t>
            </a:r>
            <a:r>
              <a:rPr lang="ru-RU" sz="2400" dirty="0"/>
              <a:t>, соединяя два слоя нитей, и закрепляем иголкой или булавкой крепким узлом. Завязываем узелки в тех точках, где будут находится </a:t>
            </a:r>
            <a:r>
              <a:rPr lang="ru-RU" sz="2400" dirty="0" err="1"/>
              <a:t>пушистики</a:t>
            </a:r>
            <a:r>
              <a:rPr lang="ru-RU" sz="2400" dirty="0"/>
              <a:t> узора.</a:t>
            </a:r>
          </a:p>
        </p:txBody>
      </p:sp>
    </p:spTree>
    <p:extLst>
      <p:ext uri="{BB962C8B-B14F-4D97-AF65-F5344CB8AC3E}">
        <p14:creationId xmlns:p14="http://schemas.microsoft.com/office/powerpoint/2010/main" val="279579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фото салфетка\100_10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t="7131" r="10735" b="6297"/>
          <a:stretch/>
        </p:blipFill>
        <p:spPr bwMode="auto">
          <a:xfrm>
            <a:off x="1259632" y="188640"/>
            <a:ext cx="6278881" cy="530352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549969"/>
            <a:ext cx="87849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 лицевой стороны начинаем обрезать верхний слой нитей.</a:t>
            </a:r>
          </a:p>
          <a:p>
            <a:r>
              <a:rPr lang="ru-RU" dirty="0"/>
              <a:t>Здесь требуется большая осторожность, очень легко можно порезать нити основы и после этого часто ничего нельзя исправить... Разрезаются все ниточки по рисунку, освобождая не завязанные точки основы.</a:t>
            </a:r>
          </a:p>
        </p:txBody>
      </p:sp>
    </p:spTree>
    <p:extLst>
      <p:ext uri="{BB962C8B-B14F-4D97-AF65-F5344CB8AC3E}">
        <p14:creationId xmlns:p14="http://schemas.microsoft.com/office/powerpoint/2010/main" val="326976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661248"/>
            <a:ext cx="79785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С изнаночной стороны завязываем пропущенные ранее, звездочки основы.</a:t>
            </a:r>
          </a:p>
        </p:txBody>
      </p:sp>
      <p:pic>
        <p:nvPicPr>
          <p:cNvPr id="1026" name="Picture 2" descr="C:\Users\1\Desktop\фото салфетка\100_10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2" t="9614" r="15177" b="11727"/>
          <a:stretch/>
        </p:blipFill>
        <p:spPr bwMode="auto">
          <a:xfrm>
            <a:off x="1331640" y="260648"/>
            <a:ext cx="6116528" cy="525540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711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фото салфетка\100_10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3835" r="8600"/>
          <a:stretch/>
        </p:blipFill>
        <p:spPr bwMode="auto">
          <a:xfrm>
            <a:off x="1378857" y="164832"/>
            <a:ext cx="6313714" cy="589121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3644" y="6056045"/>
            <a:ext cx="6640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Готово! Можно снимать с рамки.</a:t>
            </a:r>
          </a:p>
        </p:txBody>
      </p:sp>
    </p:spTree>
    <p:extLst>
      <p:ext uri="{BB962C8B-B14F-4D97-AF65-F5344CB8AC3E}">
        <p14:creationId xmlns:p14="http://schemas.microsoft.com/office/powerpoint/2010/main" val="869538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267" y="6203990"/>
            <a:ext cx="835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Края у салфетки можно обрезать, а можно оставить так.</a:t>
            </a:r>
          </a:p>
        </p:txBody>
      </p:sp>
      <p:pic>
        <p:nvPicPr>
          <p:cNvPr id="2050" name="Picture 2" descr="C:\Users\1\Desktop\фото салфетка\100_10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r="-1" b="4240"/>
          <a:stretch/>
        </p:blipFill>
        <p:spPr bwMode="auto">
          <a:xfrm>
            <a:off x="435430" y="280064"/>
            <a:ext cx="8273398" cy="586644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105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36483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8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88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 </a:t>
            </a:r>
          </a:p>
          <a:p>
            <a:pPr algn="ctr"/>
            <a:r>
              <a:rPr lang="ru-RU" sz="88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внимание!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23928" y="5301208"/>
            <a:ext cx="4668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Работу выполнила :</a:t>
            </a:r>
          </a:p>
          <a:p>
            <a:r>
              <a:rPr lang="ru-RU" sz="2000" b="1" dirty="0" err="1"/>
              <a:t>Зарнова</a:t>
            </a:r>
            <a:r>
              <a:rPr lang="ru-RU" sz="2000" b="1" dirty="0"/>
              <a:t> Татьяна Александровна</a:t>
            </a:r>
          </a:p>
          <a:p>
            <a:r>
              <a:rPr lang="ru-RU"/>
              <a:t>методист </a:t>
            </a:r>
            <a:r>
              <a:rPr lang="ru-RU" dirty="0"/>
              <a:t>ГБУ ДО ТОЦЮТ</a:t>
            </a:r>
          </a:p>
        </p:txBody>
      </p:sp>
    </p:spTree>
    <p:extLst>
      <p:ext uri="{BB962C8B-B14F-4D97-AF65-F5344CB8AC3E}">
        <p14:creationId xmlns:p14="http://schemas.microsoft.com/office/powerpoint/2010/main" val="2682621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820891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/>
              <a:t>Цели урока:</a:t>
            </a:r>
          </a:p>
          <a:p>
            <a:r>
              <a:rPr lang="ru-RU" dirty="0"/>
              <a:t>•	</a:t>
            </a:r>
            <a:r>
              <a:rPr lang="ru-RU" sz="2000" u="sng" dirty="0"/>
              <a:t>Образовательная: </a:t>
            </a:r>
            <a:r>
              <a:rPr lang="ru-RU" sz="2000" dirty="0"/>
              <a:t>расширение знаний учащихся о различных видах декоративно-прикладного творчества, технологии выполнения декоративной салфетки, способах художественного оформления изделия;</a:t>
            </a:r>
          </a:p>
          <a:p>
            <a:r>
              <a:rPr lang="ru-RU" sz="2000" dirty="0"/>
              <a:t>•	</a:t>
            </a:r>
            <a:r>
              <a:rPr lang="ru-RU" sz="2000" u="sng" dirty="0"/>
              <a:t>Воспитательная: </a:t>
            </a:r>
            <a:r>
              <a:rPr lang="ru-RU" sz="2000" dirty="0"/>
              <a:t>привлечь любовь к художественному творчеству, воспитать чувство красоты;</a:t>
            </a:r>
          </a:p>
          <a:p>
            <a:r>
              <a:rPr lang="ru-RU" sz="2000" dirty="0"/>
              <a:t>•	</a:t>
            </a:r>
            <a:r>
              <a:rPr lang="ru-RU" sz="2000" u="sng" dirty="0"/>
              <a:t>Развивающие: </a:t>
            </a:r>
            <a:r>
              <a:rPr lang="ru-RU" sz="2000" dirty="0"/>
              <a:t>способствовать развитию двигательной сферы учащихся (овладение моторикой мелких мышц рук, развивать двигательную сноровку, соразмерность движений), способствовать формированию и развитию познавательного интереса учащихся к предмету, самостоятельности учащихся.</a:t>
            </a:r>
          </a:p>
          <a:p>
            <a:endParaRPr lang="ru-RU" sz="2000" dirty="0"/>
          </a:p>
          <a:p>
            <a:r>
              <a:rPr lang="ru-RU" sz="2800" u="sng" dirty="0"/>
              <a:t>Инструменты для работы: </a:t>
            </a:r>
          </a:p>
          <a:p>
            <a:r>
              <a:rPr lang="ru-RU" sz="2400" dirty="0"/>
              <a:t>деревянная рама с набитыми гвоздями,</a:t>
            </a:r>
          </a:p>
          <a:p>
            <a:r>
              <a:rPr lang="ru-RU" sz="2400" dirty="0"/>
              <a:t> нити синтетические или ирис двух цветов, </a:t>
            </a:r>
          </a:p>
          <a:p>
            <a:r>
              <a:rPr lang="ru-RU" sz="2400" dirty="0"/>
              <a:t>ножницы, игла или булавка.</a:t>
            </a:r>
          </a:p>
        </p:txBody>
      </p:sp>
    </p:spTree>
    <p:extLst>
      <p:ext uri="{BB962C8B-B14F-4D97-AF65-F5344CB8AC3E}">
        <p14:creationId xmlns:p14="http://schemas.microsoft.com/office/powerpoint/2010/main" val="380320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211" y="2708920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Нитяная графика как вид искусства впервые появился в Англии. Английские ткачи придумали особый способ переплетения ниток. Они вбивали в дощечки гвозди и в определённой последовательности натягивали на них нити. В результате получались ажурные кружевные изделия, которые использовались для украшения жилища. В настоящее время это искусство находит широкое применение для украшения изделий и предметов быта, для оформления интерьера, для выполнения подарков и сувениров.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5965" y="476672"/>
            <a:ext cx="84946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История возникновения </a:t>
            </a:r>
          </a:p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нитяной графики.</a:t>
            </a:r>
          </a:p>
        </p:txBody>
      </p:sp>
    </p:spTree>
    <p:extLst>
      <p:ext uri="{BB962C8B-B14F-4D97-AF65-F5344CB8AC3E}">
        <p14:creationId xmlns:p14="http://schemas.microsoft.com/office/powerpoint/2010/main" val="2660598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фото салфетка\100_10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14" t="7695" r="18500" b="5590"/>
          <a:stretch/>
        </p:blipFill>
        <p:spPr bwMode="auto">
          <a:xfrm>
            <a:off x="344240" y="660106"/>
            <a:ext cx="4949371" cy="531223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70C0"/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5" y="315399"/>
            <a:ext cx="361083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Декоративная салфетка </a:t>
            </a:r>
            <a:r>
              <a:rPr lang="ru-RU" sz="2000" dirty="0"/>
              <a:t>выполняется на деревянных пяльцах. Для плетения используют деревянную раму любой формы (прямоугольную, квадратную, многоугольную и т.п.). </a:t>
            </a:r>
          </a:p>
          <a:p>
            <a:r>
              <a:rPr lang="ru-RU" sz="2000" dirty="0"/>
              <a:t>На нее набиты через равные промежутки в 3-5 см гвозди, которые выступают над поверхностью на 2-3 см. </a:t>
            </a:r>
          </a:p>
          <a:p>
            <a:r>
              <a:rPr lang="ru-RU" sz="2000" dirty="0"/>
              <a:t>Следует иметь в виду, что деревянная основа должна быть по размеру на одну треть больше предполагаемых размеров изделия, так как пряжа сжимается, уменьшая свой объем после снятия с рамы.</a:t>
            </a:r>
          </a:p>
        </p:txBody>
      </p:sp>
    </p:spTree>
    <p:extLst>
      <p:ext uri="{BB962C8B-B14F-4D97-AF65-F5344CB8AC3E}">
        <p14:creationId xmlns:p14="http://schemas.microsoft.com/office/powerpoint/2010/main" val="24715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то салфетка\100_10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7848" r="17081" b="3543"/>
          <a:stretch/>
        </p:blipFill>
        <p:spPr bwMode="auto">
          <a:xfrm>
            <a:off x="2195736" y="188640"/>
            <a:ext cx="5486400" cy="542834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653191"/>
            <a:ext cx="82956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Наматываем сетку – основу из трёх слоёв. </a:t>
            </a:r>
          </a:p>
          <a:p>
            <a:pPr algn="ctr"/>
            <a:r>
              <a:rPr lang="ru-RU" sz="3200" b="1" dirty="0"/>
              <a:t>Первый слой. </a:t>
            </a:r>
            <a:r>
              <a:rPr lang="ru-RU" sz="3200" dirty="0"/>
              <a:t>Нить завязать на втором гвозде.</a:t>
            </a:r>
          </a:p>
        </p:txBody>
      </p:sp>
    </p:spTree>
    <p:extLst>
      <p:ext uri="{BB962C8B-B14F-4D97-AF65-F5344CB8AC3E}">
        <p14:creationId xmlns:p14="http://schemas.microsoft.com/office/powerpoint/2010/main" val="109314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ото салфетка\100_10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06" t="4785" r="11224" b="5658"/>
          <a:stretch/>
        </p:blipFill>
        <p:spPr bwMode="auto">
          <a:xfrm>
            <a:off x="1835696" y="145142"/>
            <a:ext cx="5544458" cy="548640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3" y="5770364"/>
            <a:ext cx="8604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Протянуть нить к противоположному гвоздю. Выполнить </a:t>
            </a:r>
          </a:p>
          <a:p>
            <a:pPr algn="ctr"/>
            <a:r>
              <a:rPr lang="ru-RU" sz="2400" dirty="0"/>
              <a:t>6-8 витков </a:t>
            </a:r>
            <a:r>
              <a:rPr lang="ru-RU" sz="2000" dirty="0"/>
              <a:t>(чем тоньше нить, тем больше наматываем).</a:t>
            </a:r>
          </a:p>
        </p:txBody>
      </p:sp>
    </p:spTree>
    <p:extLst>
      <p:ext uri="{BB962C8B-B14F-4D97-AF65-F5344CB8AC3E}">
        <p14:creationId xmlns:p14="http://schemas.microsoft.com/office/powerpoint/2010/main" val="393869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фото салфетка\100_1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12130" r="15331" b="3999"/>
          <a:stretch/>
        </p:blipFill>
        <p:spPr bwMode="auto">
          <a:xfrm>
            <a:off x="2293258" y="188640"/>
            <a:ext cx="5123542" cy="513805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360" y="5517232"/>
            <a:ext cx="906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Обогнуть гвоздь и перейти на следующий ряд. </a:t>
            </a:r>
            <a:r>
              <a:rPr lang="ru-RU" sz="2800" dirty="0" err="1"/>
              <a:t>Наматать</a:t>
            </a:r>
            <a:r>
              <a:rPr lang="ru-RU" sz="2800" dirty="0"/>
              <a:t> следующий виток. Нити натягивать туго.  </a:t>
            </a:r>
          </a:p>
        </p:txBody>
      </p:sp>
    </p:spTree>
    <p:extLst>
      <p:ext uri="{BB962C8B-B14F-4D97-AF65-F5344CB8AC3E}">
        <p14:creationId xmlns:p14="http://schemas.microsoft.com/office/powerpoint/2010/main" val="3890728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фото салфетка\100_10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8" t="10462" r="14331" b="5430"/>
          <a:stretch/>
        </p:blipFill>
        <p:spPr bwMode="auto">
          <a:xfrm>
            <a:off x="1769856" y="279042"/>
            <a:ext cx="5741945" cy="559823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8407" y="5877272"/>
            <a:ext cx="528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Выполнить так весь слой. </a:t>
            </a:r>
          </a:p>
        </p:txBody>
      </p:sp>
    </p:spTree>
    <p:extLst>
      <p:ext uri="{BB962C8B-B14F-4D97-AF65-F5344CB8AC3E}">
        <p14:creationId xmlns:p14="http://schemas.microsoft.com/office/powerpoint/2010/main" val="68742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фото салфетка\100_10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7" t="10690" r="14236" b="4729"/>
          <a:stretch/>
        </p:blipFill>
        <p:spPr bwMode="auto">
          <a:xfrm>
            <a:off x="2061028" y="211673"/>
            <a:ext cx="5131565" cy="51816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473385"/>
            <a:ext cx="7327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/>
              <a:t>Второй слой. </a:t>
            </a:r>
          </a:p>
          <a:p>
            <a:r>
              <a:rPr lang="ru-RU" sz="3600" dirty="0"/>
              <a:t>Выполнить аналогично первому.</a:t>
            </a:r>
            <a:r>
              <a:rPr lang="ru-RU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84025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275</TotalTime>
  <Words>474</Words>
  <Application>Microsoft Office PowerPoint</Application>
  <PresentationFormat>Экран (4:3)</PresentationFormat>
  <Paragraphs>42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TOCUT1</cp:lastModifiedBy>
  <cp:revision>28</cp:revision>
  <dcterms:created xsi:type="dcterms:W3CDTF">2013-01-20T06:27:45Z</dcterms:created>
  <dcterms:modified xsi:type="dcterms:W3CDTF">2021-12-14T12:32:45Z</dcterms:modified>
</cp:coreProperties>
</file>